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1ACDD48-E38D-4DEB-B5EB-69B27BEAFC34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954A901-1C20-42A1-A593-A83D7B5590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Туристический маршрут по Японии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805264"/>
            <a:ext cx="7416824" cy="10527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Выполнила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Ученица 11 класса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Васькина Виктория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Котоку</a:t>
            </a:r>
            <a:r>
              <a:rPr lang="ru-RU" b="1" dirty="0"/>
              <a:t>-ин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Котоку-ин – это храм, который прославился своей бронзовой статуей Будды. Ее высота 13,5 метров, а возраст более восьми столетий. В первоначальном варианте статуя была из дерева и достигала 24 метров в высоту. Но ее разрушил шторм в 1247 году. Тогда в 1252 начали стоить новую статую. Через 12 лет появилось творение, которое противостояло всем стихиям и пережило храм, в котором стояло.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2" y="3926088"/>
            <a:ext cx="4445931" cy="2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 мира в Хиросиме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До 8:15 шестого августа 1945 года купол </a:t>
            </a:r>
            <a:r>
              <a:rPr lang="ru-RU" b="0" dirty="0" err="1"/>
              <a:t>Гэмбаку</a:t>
            </a:r>
            <a:r>
              <a:rPr lang="ru-RU" b="0" dirty="0"/>
              <a:t> был выставочным центром Хиросимы. После взрыва атомной бомбы, которая попала в здание, все посетители погибли. Купол находился в 160 метрах от эпицентра взрыва. Он выгорел, но уцелел. Его укрепили, и он стал главным экспонатом, демонстрирующим последствия атомного взрыва и недопустимость применения атомного оружия.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08584" cy="5904656"/>
          </a:xfrm>
        </p:spPr>
      </p:pic>
    </p:spTree>
    <p:extLst>
      <p:ext uri="{BB962C8B-B14F-4D97-AF65-F5344CB8AC3E}">
        <p14:creationId xmlns:p14="http://schemas.microsoft.com/office/powerpoint/2010/main" val="26724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6"/>
            <a:ext cx="9143999" cy="6865996"/>
          </a:xfrm>
        </p:spPr>
      </p:pic>
      <p:sp>
        <p:nvSpPr>
          <p:cNvPr id="5" name="TextBox 4"/>
          <p:cNvSpPr txBox="1"/>
          <p:nvPr/>
        </p:nvSpPr>
        <p:spPr>
          <a:xfrm>
            <a:off x="847621" y="6052675"/>
            <a:ext cx="7558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СПАСИБО ЗА ВНИМАНИЕ !</a:t>
            </a:r>
            <a:endParaRPr lang="ru-RU" sz="4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Фудзияма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Ее высота 3776 метров. Для японцев это место </a:t>
            </a:r>
            <a:r>
              <a:rPr lang="ru-RU" b="0" dirty="0" smtClean="0"/>
              <a:t>священное. </a:t>
            </a:r>
            <a:r>
              <a:rPr lang="ru-RU" b="0" dirty="0"/>
              <a:t>У вулкана удивительно симметричный конус. </a:t>
            </a:r>
            <a:r>
              <a:rPr lang="ru-RU" b="0" dirty="0" smtClean="0"/>
              <a:t>Возле </a:t>
            </a:r>
            <a:r>
              <a:rPr lang="ru-RU" b="0" dirty="0"/>
              <a:t>Фудзиямы находится 5 вулканических озер.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30370"/>
            <a:ext cx="6444208" cy="40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Храм </a:t>
            </a:r>
            <a:r>
              <a:rPr lang="ru-RU" b="1" dirty="0"/>
              <a:t>Тодай-дзи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Это самое священное место в Японии. </a:t>
            </a:r>
            <a:r>
              <a:rPr lang="ru-RU" b="0" dirty="0" smtClean="0"/>
              <a:t>Построили </a:t>
            </a:r>
            <a:r>
              <a:rPr lang="ru-RU" b="0" dirty="0"/>
              <a:t>его в 745 году. В середине храма 15-ти метровая статуя Будды. Для ее изготовления потратили почти все запасы бронзы. На территории храма также живут </a:t>
            </a:r>
            <a:r>
              <a:rPr lang="ru-RU" b="0" dirty="0" smtClean="0"/>
              <a:t>любимые </a:t>
            </a:r>
            <a:r>
              <a:rPr lang="ru-RU" b="0" dirty="0"/>
              <a:t>туристами олени</a:t>
            </a:r>
            <a:r>
              <a:rPr lang="ru-RU" b="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12177"/>
            <a:ext cx="5926088" cy="3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Бамбуковая </a:t>
            </a:r>
            <a:r>
              <a:rPr lang="ru-RU" sz="4400" b="1" dirty="0"/>
              <a:t>роща Арасияма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Рощу создал монах Мусо Сосэки. Она находится в районе Киото. </a:t>
            </a:r>
            <a:r>
              <a:rPr lang="ru-RU" b="0" dirty="0" smtClean="0"/>
              <a:t>Через</a:t>
            </a:r>
            <a:r>
              <a:rPr lang="ru-RU" b="0" dirty="0"/>
              <a:t> Арасияму проходят дорожки</a:t>
            </a:r>
            <a:r>
              <a:rPr lang="ru-RU" b="0" dirty="0" smtClean="0"/>
              <a:t>.. </a:t>
            </a:r>
            <a:r>
              <a:rPr lang="ru-RU" b="0" dirty="0"/>
              <a:t>Бамбуковые стебли издают особые звуки. Это невероятная лесная музыка. Высота деревьев достигает 40 метров.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96293"/>
            <a:ext cx="5606498" cy="37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Замок Химэдзи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757" y="1772816"/>
            <a:ext cx="7620000" cy="4373563"/>
          </a:xfrm>
        </p:spPr>
        <p:txBody>
          <a:bodyPr/>
          <a:lstStyle/>
          <a:p>
            <a:r>
              <a:rPr lang="ru-RU" b="0" dirty="0"/>
              <a:t>Химэдзи называют замком Белой Цапли. Его стены белоснежные, а линии и черты грациозные, как у птицы. </a:t>
            </a:r>
            <a:r>
              <a:rPr lang="ru-RU" b="0" dirty="0" smtClean="0"/>
              <a:t>Весь </a:t>
            </a:r>
            <a:r>
              <a:rPr lang="ru-RU" b="0" dirty="0"/>
              <a:t>комплекс – это 83 сооружения. Вокруг них цветет сакура, что делает замок еще прекраснее.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65743"/>
            <a:ext cx="5494040" cy="3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Район Сибуя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Это один из 23 специальных районов Токио. Когда-то он был деревней, потом небольшим городком. Теперь это часть столицы и центр ночной жизни, развлечений, моды и шопинга. Также тут расположены одни из самых высоких небоскребов города, офисы Майкрософт и Кока-Кола. Центром района считают памятник Хатико. Кроме бутиков и развлекательных центров тут есть музеи и храмы.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4" y="3950776"/>
            <a:ext cx="4641358" cy="29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Гора Коя-сан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Это гора в префектуре Вакаяма, на которой находится множество храмов и буддийских школ сингон. Первый храм был основан в 819 году. Сегодня в храмах принимают туристов. </a:t>
            </a:r>
            <a:r>
              <a:rPr lang="ru-RU" b="0" dirty="0" smtClean="0"/>
              <a:t>Также </a:t>
            </a:r>
            <a:r>
              <a:rPr lang="ru-RU" b="0" dirty="0"/>
              <a:t>на горе есть красивое кладбище, которое подсвечивается ночью.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01116"/>
            <a:ext cx="5350024" cy="35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1371600"/>
          </a:xfrm>
        </p:spPr>
        <p:txBody>
          <a:bodyPr/>
          <a:lstStyle/>
          <a:p>
            <a:r>
              <a:rPr lang="ru-RU" b="1" dirty="0"/>
              <a:t>Кумано Нати Тайся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Это одно из святилищ Кумано. Расположено оно неподалеку от термального источника Кацуура. К храму ведут многочисленные дорожки. Они окружены огромными деревьями и тянутся на протяжении 600 метров. Одна из главных красот Кумано Нати Тайся – самый высокий водопад в Японии. Его высота 113 метров и для японцев он имеет религиозное </a:t>
            </a:r>
            <a:r>
              <a:rPr lang="ru-RU" b="0" dirty="0" smtClean="0"/>
              <a:t>значение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92568"/>
            <a:ext cx="6161117" cy="2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Остров Исигаки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Это главный остров из островов Яэяма. На нем расположена гора Омотэ-дакэ, высота которой 526 метров. Исигаки славится своими коралловыми рифами. Купаться в море возле острова можно круглый год, вода там теплая. Дайвинг здесь пользуется огромной популярностью. Также тут очень красивые пещеры Хиракубо и Уган.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63" y="3739796"/>
            <a:ext cx="4680520" cy="31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</TotalTime>
  <Words>226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Туристический маршрут по Японии</vt:lpstr>
      <vt:lpstr>Фудзияма </vt:lpstr>
      <vt:lpstr>Храм Тодай-дзи </vt:lpstr>
      <vt:lpstr>   Бамбуковая роща Арасияма </vt:lpstr>
      <vt:lpstr>Замок Химэдзи </vt:lpstr>
      <vt:lpstr> Район Сибуя </vt:lpstr>
      <vt:lpstr>Гора Коя-сан </vt:lpstr>
      <vt:lpstr>Кумано Нати Тайся </vt:lpstr>
      <vt:lpstr>Остров Исигаки </vt:lpstr>
      <vt:lpstr>Котоку-ин </vt:lpstr>
      <vt:lpstr>Мемориал мира в Хиросиме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 по Японии</dc:title>
  <dc:creator>ИВАНОВА</dc:creator>
  <cp:lastModifiedBy>школа</cp:lastModifiedBy>
  <cp:revision>3</cp:revision>
  <dcterms:created xsi:type="dcterms:W3CDTF">2018-04-23T18:24:04Z</dcterms:created>
  <dcterms:modified xsi:type="dcterms:W3CDTF">2020-01-20T11:38:32Z</dcterms:modified>
</cp:coreProperties>
</file>