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71" r:id="rId3"/>
    <p:sldId id="272" r:id="rId4"/>
    <p:sldId id="257" r:id="rId5"/>
    <p:sldId id="270" r:id="rId6"/>
    <p:sldId id="282" r:id="rId7"/>
    <p:sldId id="274" r:id="rId8"/>
    <p:sldId id="280" r:id="rId9"/>
    <p:sldId id="276" r:id="rId10"/>
    <p:sldId id="277" r:id="rId11"/>
    <p:sldId id="278" r:id="rId12"/>
    <p:sldId id="281" r:id="rId13"/>
    <p:sldId id="283" r:id="rId14"/>
    <p:sldId id="273" r:id="rId15"/>
    <p:sldId id="269" r:id="rId16"/>
  </p:sldIdLst>
  <p:sldSz cx="9144000" cy="6858000" type="screen4x3"/>
  <p:notesSz cx="681513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DD093-E81E-4658-8235-58651D2206F6}" type="datetimeFigureOut">
              <a:rPr lang="en-GB" smtClean="0"/>
              <a:pPr/>
              <a:t>01/01/2004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2E2DE-1C75-4A2E-981A-3664B5BEF6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91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BFD-8AD7-4962-A4A4-B983832D78B8}" type="datetimeFigureOut">
              <a:rPr lang="en-GB" smtClean="0"/>
              <a:pPr/>
              <a:t>01/01/2004</a:t>
            </a:fld>
            <a:endParaRPr lang="en-GB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D31BA5-3E35-42DD-9833-5D7AD74A3E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BFD-8AD7-4962-A4A4-B983832D78B8}" type="datetimeFigureOut">
              <a:rPr lang="en-GB" smtClean="0"/>
              <a:pPr/>
              <a:t>01/01/2004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1BA5-3E35-42DD-9833-5D7AD74A3E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BFD-8AD7-4962-A4A4-B983832D78B8}" type="datetimeFigureOut">
              <a:rPr lang="en-GB" smtClean="0"/>
              <a:pPr/>
              <a:t>01/01/2004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1BA5-3E35-42DD-9833-5D7AD74A3E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BFD-8AD7-4962-A4A4-B983832D78B8}" type="datetimeFigureOut">
              <a:rPr lang="en-GB" smtClean="0"/>
              <a:pPr/>
              <a:t>01/01/2004</a:t>
            </a:fld>
            <a:endParaRPr lang="en-GB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D31BA5-3E35-42DD-9833-5D7AD74A3E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BFD-8AD7-4962-A4A4-B983832D78B8}" type="datetimeFigureOut">
              <a:rPr lang="en-GB" smtClean="0"/>
              <a:pPr/>
              <a:t>01/01/2004</a:t>
            </a:fld>
            <a:endParaRPr lang="en-GB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1BA5-3E35-42DD-9833-5D7AD74A3E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BFD-8AD7-4962-A4A4-B983832D78B8}" type="datetimeFigureOut">
              <a:rPr lang="en-GB" smtClean="0"/>
              <a:pPr/>
              <a:t>01/01/2004</a:t>
            </a:fld>
            <a:endParaRPr lang="en-GB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1BA5-3E35-42DD-9833-5D7AD74A3E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BFD-8AD7-4962-A4A4-B983832D78B8}" type="datetimeFigureOut">
              <a:rPr lang="en-GB" smtClean="0"/>
              <a:pPr/>
              <a:t>01/01/2004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AD31BA5-3E35-42DD-9833-5D7AD74A3E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BFD-8AD7-4962-A4A4-B983832D78B8}" type="datetimeFigureOut">
              <a:rPr lang="en-GB" smtClean="0"/>
              <a:pPr/>
              <a:t>01/01/2004</a:t>
            </a:fld>
            <a:endParaRPr lang="en-GB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1BA5-3E35-42DD-9833-5D7AD74A3E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BFD-8AD7-4962-A4A4-B983832D78B8}" type="datetimeFigureOut">
              <a:rPr lang="en-GB" smtClean="0"/>
              <a:pPr/>
              <a:t>01/01/2004</a:t>
            </a:fld>
            <a:endParaRPr lang="en-GB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1BA5-3E35-42DD-9833-5D7AD74A3E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BFD-8AD7-4962-A4A4-B983832D78B8}" type="datetimeFigureOut">
              <a:rPr lang="en-GB" smtClean="0"/>
              <a:pPr/>
              <a:t>01/01/2004</a:t>
            </a:fld>
            <a:endParaRPr lang="en-GB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1BA5-3E35-42DD-9833-5D7AD74A3E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BFD-8AD7-4962-A4A4-B983832D78B8}" type="datetimeFigureOut">
              <a:rPr lang="en-GB" smtClean="0"/>
              <a:pPr/>
              <a:t>01/01/2004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1BA5-3E35-42DD-9833-5D7AD74A3E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B5EBFD-8AD7-4962-A4A4-B983832D78B8}" type="datetimeFigureOut">
              <a:rPr lang="en-GB" smtClean="0"/>
              <a:pPr/>
              <a:t>01/01/2004</a:t>
            </a:fld>
            <a:endParaRPr lang="en-GB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D31BA5-3E35-42DD-9833-5D7AD74A3E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79513" y="620713"/>
            <a:ext cx="8964488" cy="158415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Влажность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ВОздуха</a:t>
            </a:r>
            <a:endParaRPr lang="en-GB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7"/>
          <p:cNvSpPr>
            <a:spLocks noGrp="1"/>
          </p:cNvSpPr>
          <p:nvPr>
            <p:ph type="subTitle" idx="4294967295"/>
          </p:nvPr>
        </p:nvSpPr>
        <p:spPr>
          <a:xfrm>
            <a:off x="2590800" y="4076700"/>
            <a:ext cx="5941640" cy="3024188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Ученический проект по физике 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Учитель физики 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Леонова И.И.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Учащаяся 8 класса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Никодимова Яна</a:t>
            </a:r>
          </a:p>
          <a:p>
            <a:pPr algn="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Кабинет русского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Влажность воздуха в кабинете- 62%</a:t>
            </a:r>
            <a:endParaRPr lang="ru-RU" dirty="0"/>
          </a:p>
        </p:txBody>
      </p:sp>
      <p:pic>
        <p:nvPicPr>
          <p:cNvPr id="5122" name="Picture 2" descr="C:\Documents and Settings\Директор\Рабочий стол\DSCN29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00808"/>
            <a:ext cx="3384376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Кабинет начальных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Влажность воздуха в кабинете-60 %</a:t>
            </a:r>
            <a:endParaRPr lang="ru-RU" dirty="0"/>
          </a:p>
        </p:txBody>
      </p:sp>
      <p:pic>
        <p:nvPicPr>
          <p:cNvPr id="6146" name="Picture 2" descr="C:\Documents and Settings\Директор\Рабочий стол\DSCN31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79588"/>
            <a:ext cx="3456384" cy="2153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Кабинет биологии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Влажность воздуха в кабинете- 58%</a:t>
            </a:r>
            <a:endParaRPr lang="ru-RU" dirty="0"/>
          </a:p>
        </p:txBody>
      </p:sp>
      <p:pic>
        <p:nvPicPr>
          <p:cNvPr id="7170" name="Picture 2" descr="C:\Documents and Settings\Директор\Рабочий стол\DSCN29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89075"/>
            <a:ext cx="3384376" cy="2660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Реши задачу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Влажность воздуха равна 76%,а показание сухого термометра равна 23 С. Какую температуру показывает влажный термометр?</a:t>
            </a:r>
            <a:endParaRPr lang="ru-RU" dirty="0"/>
          </a:p>
        </p:txBody>
      </p:sp>
      <p:pic>
        <p:nvPicPr>
          <p:cNvPr id="5" name="Объект 4" descr="ege_fiz11.gif"/>
          <p:cNvPicPr>
            <a:picLocks noGrp="1" noChangeAspect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9552" y="1988840"/>
            <a:ext cx="3714750" cy="37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61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76672"/>
            <a:ext cx="8686800" cy="32403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влажности воздуха в кабинетах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соблюдаются согласно требованиям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СанПина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Закончив работу над проектом, мы сообщили директору школы,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влажность воздуха в кабинетах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информатики, физики, начальных классов, русского языка, биологии соответствуют нормам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том, что благодаря работе над проектом  мы закрепили знания по теме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«Влажность воздуха».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3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Объект  исследования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учебные кабинеты.</a:t>
            </a:r>
          </a:p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Предмет  исследования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соответствие норм  влажности кабинетов </a:t>
            </a:r>
            <a:r>
              <a:rPr lang="ru-RU" sz="3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СанПину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Участники  проекта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учащиеся, учителя.</a:t>
            </a:r>
          </a:p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Сроки  реализации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октябрь — декабрь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66843"/>
            <a:ext cx="64807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Этапы  проекта.</a:t>
            </a:r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1.  Подготовительный   - диагностический этап.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2.Изучение  методической  литературы  по  проблеме  исследования.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2.4.2.2821-10 №189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Обсуждение  возникших  идей. Формулирование  заданий  для  выполнения  проекта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3.Выполнение  практических  заданий.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Подумай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877272"/>
          </a:xfrm>
        </p:spPr>
        <p:txBody>
          <a:bodyPr>
            <a:normAutofit/>
          </a:bodyPr>
          <a:lstStyle/>
          <a:p>
            <a:pPr lvl="8"/>
            <a:r>
              <a:rPr lang="ru-RU" sz="200" b="1" dirty="0">
                <a:latin typeface="Times New Roman" pitchFamily="18" charset="0"/>
                <a:cs typeface="Times New Roman" pitchFamily="18" charset="0"/>
              </a:rPr>
              <a:t>Площадь</a:t>
            </a:r>
            <a:r>
              <a:rPr lang="ru-RU" sz="200" dirty="0">
                <a:latin typeface="Times New Roman" pitchFamily="18" charset="0"/>
                <a:cs typeface="Times New Roman" pitchFamily="18" charset="0"/>
              </a:rPr>
              <a:t> обозначается большой </a:t>
            </a:r>
            <a:r>
              <a:rPr lang="ru-RU" sz="200" b="1" dirty="0">
                <a:latin typeface="Times New Roman" pitchFamily="18" charset="0"/>
                <a:cs typeface="Times New Roman" pitchFamily="18" charset="0"/>
              </a:rPr>
              <a:t>буквой </a:t>
            </a:r>
            <a:r>
              <a:rPr lang="en-GB" sz="2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" dirty="0">
                <a:latin typeface="Times New Roman" pitchFamily="18" charset="0"/>
                <a:cs typeface="Times New Roman" pitchFamily="18" charset="0"/>
              </a:rPr>
              <a:t> Существуют разные правила, как можно найти </a:t>
            </a:r>
            <a:r>
              <a:rPr lang="en-GB" sz="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закрыть банку крышкой , то уровень воды в ней не будет понижаться. Означает ли это, что крышка останавливает испарение воды?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a9ac53bd54f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01" y="2812132"/>
            <a:ext cx="2143125" cy="3065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Подумай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/>
              <a:t>Один стакан доверху заполнили горячим чаем, а другой - таким же горячим бульоном. Какая из жидкостей остывает быстрее? Почему?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7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28737" y="2985294"/>
            <a:ext cx="22955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влажности воздуха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Влажность воздуха определяется с помощью прибора- гигрометра психометрического.</a:t>
            </a:r>
          </a:p>
          <a:p>
            <a:r>
              <a:rPr lang="ru-RU" dirty="0" smtClean="0"/>
              <a:t>Для определения влажности используется специальная таблица влажности воздуха.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12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Кабинет математики и химии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</a:t>
            </a:r>
          </a:p>
          <a:p>
            <a:r>
              <a:rPr lang="ru-RU" dirty="0" smtClean="0"/>
              <a:t>Влажность воздуха в кабинете- 62%</a:t>
            </a:r>
            <a:endParaRPr lang="ru-RU" dirty="0"/>
          </a:p>
        </p:txBody>
      </p:sp>
      <p:pic>
        <p:nvPicPr>
          <p:cNvPr id="1027" name="Picture 3" descr="C:\Documents and Settings\Директор\Рабочий стол\DSCN31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468052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Кабинет Физики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Влажннсть</a:t>
            </a:r>
            <a:r>
              <a:rPr lang="ru-RU" dirty="0" smtClean="0"/>
              <a:t> воздуха в кабинете- 60%</a:t>
            </a:r>
            <a:endParaRPr lang="ru-RU" dirty="0"/>
          </a:p>
        </p:txBody>
      </p:sp>
      <p:pic>
        <p:nvPicPr>
          <p:cNvPr id="3074" name="Picture 2" descr="C:\Documents and Settings\Директор\Рабочий стол\DSCN29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3816424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Кабинет информатики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Влажность воздуха в кабинете- 60%</a:t>
            </a:r>
            <a:endParaRPr lang="ru-RU" dirty="0"/>
          </a:p>
        </p:txBody>
      </p:sp>
      <p:pic>
        <p:nvPicPr>
          <p:cNvPr id="4098" name="Picture 2" descr="C:\Documents and Settings\Директор\Рабочий стол\DSCN3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556792"/>
            <a:ext cx="324036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498</TotalTime>
  <Words>291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Влажность ВОздуха</vt:lpstr>
      <vt:lpstr>Презентация PowerPoint</vt:lpstr>
      <vt:lpstr>Презентация PowerPoint</vt:lpstr>
      <vt:lpstr>Подумай</vt:lpstr>
      <vt:lpstr>Подумай</vt:lpstr>
      <vt:lpstr>Определение влажности воздуха</vt:lpstr>
      <vt:lpstr>Кабинет математики и химии</vt:lpstr>
      <vt:lpstr>Кабинет Физики</vt:lpstr>
      <vt:lpstr>Кабинет информатики</vt:lpstr>
      <vt:lpstr>Кабинет русского языка</vt:lpstr>
      <vt:lpstr>Кабинет начальных классов</vt:lpstr>
      <vt:lpstr>Кабинет биологии</vt:lpstr>
      <vt:lpstr>Реши задачу</vt:lpstr>
      <vt:lpstr>   Вывод:   нормы влажности воздуха в кабинетах соблюдаются согласно требованиям СанПина.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Нахождение объема и площади</dc:title>
  <dc:creator>Пийе_Саша, рук-ль Щербакова ВБ</dc:creator>
  <cp:lastModifiedBy>Татьяна</cp:lastModifiedBy>
  <cp:revision>65</cp:revision>
  <cp:lastPrinted>2003-12-31T21:57:31Z</cp:lastPrinted>
  <dcterms:created xsi:type="dcterms:W3CDTF">2012-02-28T18:24:00Z</dcterms:created>
  <dcterms:modified xsi:type="dcterms:W3CDTF">2003-12-31T22:06:37Z</dcterms:modified>
</cp:coreProperties>
</file>